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440827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71600" y="4797152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登陆教务管理系统，选择用户登陆，在身份栏下拉列表中选择管理人员，输入账号，密码，验证码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706733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600" y="4797152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角色选择承担单位教务秘书，然后点击确定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734481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30575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204864"/>
            <a:ext cx="23145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544522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点击课表编排，然后选择教学任务，选择设置学期教学任务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4295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544522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选择相应的教研室，点击选择不通过预选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69913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08304" y="476672"/>
            <a:ext cx="461665" cy="2448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b="1" dirty="0" smtClean="0"/>
              <a:t>此处显示为未设置班级</a:t>
            </a:r>
            <a:endParaRPr lang="zh-CN" altLang="en-US" b="1" dirty="0"/>
          </a:p>
        </p:txBody>
      </p:sp>
      <p:sp>
        <p:nvSpPr>
          <p:cNvPr id="6" name="右箭头 5"/>
          <p:cNvSpPr/>
          <p:nvPr/>
        </p:nvSpPr>
        <p:spPr>
          <a:xfrm>
            <a:off x="6804248" y="1412776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3491880" y="2060848"/>
            <a:ext cx="14401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47664" y="3068960"/>
            <a:ext cx="273630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/>
              <a:t>此处显示为已设置班级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544522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各教研室可根据实际情况进行教学任务的填报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92</Words>
  <Application>Microsoft Office PowerPoint</Application>
  <PresentationFormat>全屏显示(4:3)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柯佳</cp:lastModifiedBy>
  <cp:revision>2</cp:revision>
  <dcterms:modified xsi:type="dcterms:W3CDTF">2015-12-08T06:09:13Z</dcterms:modified>
</cp:coreProperties>
</file>