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9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2019/9/20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188640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学生登录教务系统</a:t>
            </a:r>
            <a:r>
              <a:rPr lang="zh-CN" altLang="en-US" dirty="0" smtClean="0"/>
              <a:t>后，</a:t>
            </a:r>
            <a:r>
              <a:rPr lang="zh-CN" altLang="en-US" dirty="0" smtClean="0"/>
              <a:t>点击</a:t>
            </a:r>
            <a:r>
              <a:rPr lang="zh-CN" altLang="en-US" b="1" dirty="0" smtClean="0"/>
              <a:t>“选课”</a:t>
            </a:r>
            <a:endParaRPr lang="zh-CN" altLang="en-US" b="1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620688"/>
            <a:ext cx="8748464" cy="4612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84976" cy="4500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51520" y="5085184"/>
            <a:ext cx="763284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p"/>
            </a:pPr>
            <a:r>
              <a:rPr lang="zh-CN" altLang="en-US" dirty="0" smtClean="0"/>
              <a:t>选课界面上部分为学生课表，红色方框中数字为排在当前时间的</a:t>
            </a:r>
            <a:r>
              <a:rPr lang="zh-CN" altLang="en-US" dirty="0" smtClean="0"/>
              <a:t>“</a:t>
            </a:r>
            <a:r>
              <a:rPr lang="zh-CN" altLang="en-US" dirty="0" smtClean="0"/>
              <a:t>俱乐部</a:t>
            </a:r>
            <a:r>
              <a:rPr lang="zh-CN" altLang="en-US" dirty="0" smtClean="0"/>
              <a:t>课程门数”</a:t>
            </a:r>
            <a:r>
              <a:rPr lang="zh-CN" altLang="en-US" dirty="0" smtClean="0"/>
              <a:t>。下部</a:t>
            </a:r>
            <a:r>
              <a:rPr lang="zh-CN" altLang="en-US" dirty="0" smtClean="0"/>
              <a:t>分为俱乐部课程清单</a:t>
            </a:r>
            <a:r>
              <a:rPr lang="zh-CN" altLang="en-US" dirty="0" smtClean="0"/>
              <a:t>及课程安排时间。</a:t>
            </a:r>
            <a:endParaRPr lang="en-US" altLang="zh-CN" dirty="0" smtClean="0"/>
          </a:p>
          <a:p>
            <a:pPr>
              <a:lnSpc>
                <a:spcPct val="150000"/>
              </a:lnSpc>
              <a:buFont typeface="Wingdings" pitchFamily="2" charset="2"/>
              <a:buChar char="p"/>
            </a:pPr>
            <a:r>
              <a:rPr lang="zh-CN" altLang="en-US" dirty="0" smtClean="0"/>
              <a:t>学生可点击“选课”修读相应课程。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052736"/>
            <a:ext cx="42672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39552" y="116632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若所选通识教育课程与专业课和专业基础课等课程安排时间有冲突，则不予选修该课程。若选课成功，系统会自动提示。学生还可在</a:t>
            </a:r>
            <a:r>
              <a:rPr lang="zh-CN" altLang="en-US" b="1" dirty="0" smtClean="0"/>
              <a:t>已选课程</a:t>
            </a:r>
            <a:r>
              <a:rPr lang="zh-CN" altLang="en-US" dirty="0" smtClean="0"/>
              <a:t>项下点击“退课”，在选课时间范围内重新选课。</a:t>
            </a:r>
            <a:endParaRPr lang="zh-CN" alt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564904"/>
            <a:ext cx="6096917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3140968"/>
            <a:ext cx="8322615" cy="1630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105</Words>
  <Application>Microsoft Office PowerPoint</Application>
  <PresentationFormat>全屏显示(4:3)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幻灯片 1</vt:lpstr>
      <vt:lpstr>幻灯片 2</vt:lpstr>
      <vt:lpstr>幻灯片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jwc</cp:lastModifiedBy>
  <cp:revision>6</cp:revision>
  <dcterms:created xsi:type="dcterms:W3CDTF">2019-09-16T06:03:55Z</dcterms:created>
  <dcterms:modified xsi:type="dcterms:W3CDTF">2019-09-20T02:36:46Z</dcterms:modified>
</cp:coreProperties>
</file>